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BadaBoom BB" panose="020B06030503020202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3074" autoAdjust="0"/>
  </p:normalViewPr>
  <p:slideViewPr>
    <p:cSldViewPr snapToGrid="0">
      <p:cViewPr varScale="1">
        <p:scale>
          <a:sx n="40" d="100"/>
          <a:sy n="40" d="100"/>
        </p:scale>
        <p:origin x="224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8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1F38BD-1911-469A-B443-4515C57F2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96640" cy="853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800" dirty="0">
                <a:latin typeface="BadaBoom BB" panose="020B0603050302020204" pitchFamily="34" charset="0"/>
              </a:rPr>
              <a:t>Are You a Friend to Jesus?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14A61-234F-4826-A50A-34D93CAE11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December 30, 2018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C9B2C-37BC-41F6-905B-C9E7A9D0D7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D2119-6389-4339-86F6-FC6E43066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 </a:t>
            </a:r>
            <a:fld id="{0F544275-8D4A-495E-81EA-A833297664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7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40AFC-AF2D-4700-8FD5-2F58E4495F6D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D4501-FB8F-4167-9144-4BC4BB630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 friends are not easily found!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must be a friend to others before we can ever expect to have friends ourselves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18:24),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u="sng" dirty="0"/>
              <a:t>A man who has friends must himself be friendly</a:t>
            </a:r>
            <a:r>
              <a:rPr lang="en-US" b="0" i="1" dirty="0"/>
              <a:t>, but there is a friend who sticks closer than a brother.”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vitally important that we choose our friends wisely.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souls (and theirs) are at stake.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easily deceive ourselves that our friends have no influence over our spiritual condition when in fact they are among the most influential people in our lives.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Unbelieving friends can lead us into sin.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Corinthians 15:33-34),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Do not be deceived: “Evil company corrupts good habits.”</a:t>
            </a:r>
            <a:r>
              <a:rPr lang="en-US" i="1" baseline="30000" dirty="0"/>
              <a:t> 34</a:t>
            </a:r>
            <a:r>
              <a:rPr lang="en-US" i="1" dirty="0"/>
              <a:t> Awake to righteousness, and do not sin; for some do not have the knowledge of God. I speak this to your shame.”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 friends help friends to go heaven.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called His apostles His friends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15:15),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No longer do I call you servants, for a servant does not know what his master is doing; but I have called you friends, for all things that I heard from My Father I have made known to you.”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had great affection and love for them.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Abraham was called a friend of God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course, that means that God was a friend TO Abraham.  He blessed him and protected him.   But, another aspect of that friendship is emphasized in James 2.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(James 2:21-24),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Was not Abraham our father justified by works when he offered Isaac his son on the altar?</a:t>
            </a:r>
            <a:r>
              <a:rPr lang="en-US" i="1" baseline="30000" dirty="0"/>
              <a:t> 22</a:t>
            </a:r>
            <a:r>
              <a:rPr lang="en-US" i="1" dirty="0"/>
              <a:t> Do you see that faith was working together with his works, and by works faith was made perfect?</a:t>
            </a:r>
            <a:r>
              <a:rPr lang="en-US" i="1" baseline="30000" dirty="0"/>
              <a:t> 23</a:t>
            </a:r>
            <a:r>
              <a:rPr lang="en-US" i="1" dirty="0"/>
              <a:t> And the Scripture was fulfilled which says, “Abraham believed God, and it was accounted to him for righteousness.” </a:t>
            </a:r>
            <a:r>
              <a:rPr lang="en-US" i="1" u="sng" dirty="0"/>
              <a:t>And he was called the friend of God</a:t>
            </a:r>
            <a:r>
              <a:rPr lang="en-US" i="1" dirty="0"/>
              <a:t>.</a:t>
            </a:r>
            <a:r>
              <a:rPr lang="en-US" i="1" baseline="30000" dirty="0"/>
              <a:t> 24</a:t>
            </a:r>
            <a:r>
              <a:rPr lang="en-US" i="1" dirty="0"/>
              <a:t> You see then that a man is justified by works, and not by faith only.”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often emphasize, that it was Abraham’s obedient faith that made him God’s friend.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here, not emphasizing that he was merely a friend of God, but that through his works, his faithfulness, he acted as a friend.  I.E. – He was a friend OF God because he was a friend TO God.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[ON CLICK] The Question we need to ask ourselves, as we friends TO Jesus?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the article, “Are You a Friend to Jesus?” By Joe R. Price, The Spirit’s Sword, December 5,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D4501-FB8F-4167-9144-4BC4BB6309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 stick close to each other</a:t>
            </a:r>
          </a:p>
          <a:p>
            <a:pPr marL="0" indent="0">
              <a:buNone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18:24),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u="sng" dirty="0"/>
              <a:t>A man who has friends must himself be friendly</a:t>
            </a:r>
            <a:r>
              <a:rPr lang="en-US" b="0" i="1" dirty="0"/>
              <a:t>, but there is a friend who sticks closer than a brother.”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 are companions; they spend time together.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friend of Jesus spends time with the Lord through prayer, through worship, through serving others and by reading, learning and meditating on his word.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Timothy 4:13-16),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Till I come, give attention to reading, to exhortation, to doctrine.</a:t>
            </a:r>
            <a:r>
              <a:rPr lang="en-US" i="1" baseline="30000" dirty="0"/>
              <a:t> 14</a:t>
            </a:r>
            <a:r>
              <a:rPr lang="en-US" i="1" dirty="0"/>
              <a:t> Do not neglect the gift that is in you, which was given to you by prophecy with the laying on of the hands of the eldership.</a:t>
            </a:r>
            <a:r>
              <a:rPr lang="en-US" i="1" baseline="30000" dirty="0"/>
              <a:t> 15</a:t>
            </a:r>
            <a:r>
              <a:rPr lang="en-US" i="1" dirty="0"/>
              <a:t> Meditate on these things; give yourself entirely to them, that your progress may be evident to all.</a:t>
            </a:r>
            <a:r>
              <a:rPr lang="en-US" i="1" baseline="30000" dirty="0"/>
              <a:t> 16</a:t>
            </a:r>
            <a:r>
              <a:rPr lang="en-US" i="1" dirty="0"/>
              <a:t> Take heed to yourself and to the doctrine. Continue in them, for in doing this you will save both yourself and those who hear you.”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i="1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(Psalm 122:1-4), </a:t>
            </a:r>
            <a:r>
              <a:rPr lang="en-US" i="0" dirty="0"/>
              <a:t>“I was glad when they said to me, ‘Let us go into the house of the Lord.’ </a:t>
            </a:r>
            <a:r>
              <a:rPr lang="en-US" i="0" baseline="30000" dirty="0"/>
              <a:t>2</a:t>
            </a:r>
            <a:r>
              <a:rPr lang="en-US" i="0" dirty="0"/>
              <a:t> Our feet have been standing within your gates, O Jerusalem! </a:t>
            </a:r>
            <a:r>
              <a:rPr lang="en-US" i="0" baseline="30000" dirty="0"/>
              <a:t>3</a:t>
            </a:r>
            <a:r>
              <a:rPr lang="en-US" i="0" dirty="0"/>
              <a:t> Jerusalem is built as a city that is compact together, </a:t>
            </a:r>
            <a:r>
              <a:rPr lang="en-US" i="0" baseline="30000" dirty="0"/>
              <a:t>4</a:t>
            </a:r>
            <a:r>
              <a:rPr lang="en-US" i="0" dirty="0"/>
              <a:t> where the tribes go up, the tribes of the Lord, to the Testimony of Israel, to give thanks to the name of the Lord.”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sticking close to Jesus?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D4501-FB8F-4167-9144-4BC4BB6309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86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 sacrifice for each other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15:12-13),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dirty="0"/>
              <a:t>This is My commandment, that you love one another as I have loved you.</a:t>
            </a:r>
            <a:r>
              <a:rPr lang="en-US" b="0" i="1" baseline="30000" dirty="0"/>
              <a:t> 13</a:t>
            </a:r>
            <a:r>
              <a:rPr lang="en-US" b="0" i="1" dirty="0"/>
              <a:t> Greater love has no one than this, than to lay down one's life for his friends.”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is that kind of friend to 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our question is: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I a friend to Jesus?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Would you and I give up our lives for Jesus?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(Matthew 16:24-25),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Then Jesus said to His disciples, “If anyone desires to come after Me, let him deny himself, and take up his cross, and follow Me.</a:t>
            </a:r>
            <a:r>
              <a:rPr lang="en-US" i="1" baseline="30000" dirty="0"/>
              <a:t> 25</a:t>
            </a:r>
            <a:r>
              <a:rPr lang="en-US" i="1" dirty="0"/>
              <a:t> For whoever desires to save his life will lose it, but whoever loses his life for My sake will find it.”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giving up a concert, a dinner or a sporting event to do His will?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I give up a job if it caused me to become weak in my faith and sporadic in my worship? Would you?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(Matthew 6:33-34),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1" i="1" dirty="0"/>
              <a:t>But seek first the kingdom of God and His righteousness</a:t>
            </a:r>
            <a:r>
              <a:rPr lang="en-US" i="1" dirty="0"/>
              <a:t>, and all these things shall be added to you.”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D4501-FB8F-4167-9144-4BC4BB6309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70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 are loyal to each other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devoted as they care for one another’s well being.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The love and loyalty of David and Jonathan for one another is a fitting example of a friendship forged out of common faith and mutual concern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Samuel 18:1), [Immediately after David’s defeat of Goliath, David came before Saul the King],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Now when he </a:t>
            </a:r>
            <a:r>
              <a:rPr lang="en-US" b="1" i="0" dirty="0"/>
              <a:t>[David] </a:t>
            </a:r>
            <a:r>
              <a:rPr lang="en-US" i="1" dirty="0"/>
              <a:t>had finished speaking to Saul, the soul of Jonathan was knit to the soul of David, and Jonathan loved him as his own soul.”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Samuel 1:26-27), [David’s lament at the death of Jonathan in battle against the Philistines]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I am distressed for you, my brother Jonathan; you have been very pleasant to me; your love to me was wonderful, surpassing the love of women. </a:t>
            </a:r>
            <a:r>
              <a:rPr lang="en-US" i="1" baseline="30000" dirty="0"/>
              <a:t>27</a:t>
            </a:r>
            <a:r>
              <a:rPr lang="en-US" i="1" dirty="0"/>
              <a:t> “How the mighty have fallen, and the weapons of war perished!”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 are devoted and united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devotion of friendship is notable in the agreement friends share.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 share similar values, goals and spirit (if not, they won’t remain friends for very long).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we so devoted to Jesus that we will not allow anything to separate us from Him?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do we make every excuse not to be loyal and faithful to Him?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(John 15:14),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You are My friends if you do whatever I command you.”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must obey Jesus to be His friend.  That is true loyalty.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D4501-FB8F-4167-9144-4BC4BB6309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2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 have faith in each other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Abraham was called the friend of God because of his faith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(James 2:23), [Referencing Abraham’s offering of his son Isaac on the altar at God’s command],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And the Scripture was fulfilled which says, “Abraham believed God, and it was accounted to him for righteousness.” And he was called the friend of God.”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reference in James is to Isaiah 41:8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(Isaiah 41:8), [The words of Jehovah God to Israel], </a:t>
            </a:r>
            <a:r>
              <a:rPr lang="en-US" i="1" dirty="0"/>
              <a:t>“But you, Israel, are My servant, Jacob whom I have chosen, the descendants of Abraham My friend.”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God called him “my friend”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your faith like Abraham’s so that Jesus calls you His friend?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close to Jesus.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Sacrifice yourself for Him.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 Him.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loyal, faithful and obedient to Him.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you will truly be a friend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Jesus.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[Offer invitation here]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1D4501-FB8F-4167-9144-4BC4BB6309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67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30A3-2A5A-41F1-85A1-77195A24E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16252-2E00-4720-B743-4E8E3331F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DAB2-8701-4B75-8B0B-E4FB3022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FE8A8-7F0F-4FEB-A365-36D22C27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8DBBC-A1F6-4025-B7ED-CD823800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58D9-6A25-4214-949D-A78365D2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F6C6E-18D1-42CB-853C-764850776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A3DC7-BB71-43B4-AEF6-E0ED7325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E1F89-E7C4-4F74-8253-DFAF2011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CF30-F414-45BC-B845-C101AA65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9F851-0452-42EE-89A2-1A3FF902E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584DA-2530-4851-A28C-55023EED6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D77EE-9EC0-4A12-AAE3-29CE1A39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1E5F6-9BD2-40BC-B80F-C781C679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45FB0-A6FE-4A24-8D15-CF94C4A8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30DF-4A71-4893-A3AC-5A3A9403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D1AAB-A085-48CC-9CE6-A8995ABDC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5126-F238-4304-A9EA-942D4808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5C89-B6EB-4D13-A9AA-C0A51677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2374F-C381-4512-801F-14004D80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5DC6-9606-4063-9813-E6AF04806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BB0D0-55C6-4C1E-890A-8636CDE8A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981C7-4DC4-497C-956F-416D1399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F22FA-8D60-4A79-B02D-B2563802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4E553-E792-46E2-A2F6-6AEDEBDD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D915-0B10-4A15-8B28-229BAFDA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7706A-767E-4169-8F91-44792F4B4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8F20B-64D7-4696-9ADF-31F8ADEB4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5E0AD-5D65-4BF3-B8DB-3DE82BA0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AF9BA-4B71-4771-8EDC-9CD0D585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C7EF1-17A6-476D-A636-FF8AE67E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3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B2103-E552-48ED-B41A-1E7FDAA3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E954-43C4-48AA-9BEE-A0DF80ED7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7AB32-93D2-46C7-8988-1E0C5B65D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AD2730-40C2-4A30-AA96-6FAB9D6C5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FDBFC-C74D-4105-B4DC-D1C8D22CE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85CF9-7135-463E-968A-2CCA4021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8C2AD-7C5B-4B58-BCFE-798A8976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96BED-298E-4C64-9CCD-745709D2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5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57A3-F223-4444-B8B7-C7E3A176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13689-EFF0-4ACB-9CBE-805C8963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81D8A-0F62-461C-874E-62A5D3DB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A408F-DCF5-499F-BBD1-332C7166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1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7EC3F-82B9-42D1-8220-A6A9956D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824AB-EEA8-41DE-985E-3F7DB2E0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65D40-AE03-463B-B30B-97764ABB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4333-1BF8-49CE-B56D-6ABA7DAE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80B2-AE62-47C2-A6D6-0B231AE5B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5A300-6BAD-475A-93E6-ADBF7B1A1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E597-64E5-4361-B7C3-56F64DD4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25BB7-922D-4133-A74E-FBA7F6F6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3B070-4FBD-4DF7-921C-452565D5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30C2-92BB-4F04-9973-BE5EE626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01DB2-6C90-4B3F-9E31-FE14089BB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517B7-F7B6-41C8-ABA4-4F05B2276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1A8A4-DAE5-40EE-97EF-EF34D744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05C63-227A-4252-BFD6-8125F7A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8CC1D-F5E9-4D79-AA4F-B4F3A956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18C47-0D90-4383-97B2-8B6152FC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C6666-30D9-4AA8-8B7C-5E7608C9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C349-94FA-4455-BB89-4711F685B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D4DA-80A0-4382-B211-D211F68FD0C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89A29-28F6-4DF3-9535-09CFEB3B8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90539-9E32-4D49-BA0C-9C720EB16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3B49E-1A64-4FAE-93C7-355F4124A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 trans="41000"/>
                    </a14:imgEffect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6F07-F39F-417D-9EFC-C0A28B3B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458" y="4769223"/>
            <a:ext cx="10901083" cy="1230545"/>
          </a:xfrm>
          <a:solidFill>
            <a:schemeClr val="tx1">
              <a:lumMod val="75000"/>
              <a:lumOff val="25000"/>
              <a:alpha val="85000"/>
            </a:schemeClr>
          </a:solidFill>
          <a:ln w="127000"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BadaBoom BB" panose="020B0603050302020204" pitchFamily="34" charset="0"/>
              </a:rPr>
              <a:t>Are You a Friend </a:t>
            </a:r>
            <a:r>
              <a:rPr lang="en-US" sz="8000" dirty="0">
                <a:solidFill>
                  <a:srgbClr val="FFFF00"/>
                </a:solidFill>
                <a:latin typeface="BadaBoom BB" panose="020B0603050302020204" pitchFamily="34" charset="0"/>
              </a:rPr>
              <a:t>to</a:t>
            </a:r>
            <a:r>
              <a:rPr lang="en-US" sz="8000" dirty="0">
                <a:solidFill>
                  <a:schemeClr val="bg1"/>
                </a:solidFill>
                <a:latin typeface="BadaBoom BB" panose="020B0603050302020204" pitchFamily="34" charset="0"/>
              </a:rPr>
              <a:t> Jesus?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6DBA8-6375-4199-9F2D-8D30B1669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0046" y="376847"/>
            <a:ext cx="1272989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 trans="41000"/>
                    </a14:imgEffect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6F07-F39F-417D-9EFC-C0A28B3B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36" y="200533"/>
            <a:ext cx="9857232" cy="1024763"/>
          </a:xfrm>
          <a:solidFill>
            <a:schemeClr val="tx1">
              <a:lumMod val="75000"/>
              <a:lumOff val="25000"/>
              <a:alpha val="85000"/>
            </a:schemeClr>
          </a:solidFill>
          <a:ln w="127000"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adaBoom BB" panose="020B0603050302020204" pitchFamily="34" charset="0"/>
              </a:rPr>
              <a:t>Are You a Friend </a:t>
            </a:r>
            <a:r>
              <a:rPr lang="en-US" sz="6600" dirty="0">
                <a:solidFill>
                  <a:srgbClr val="FFFF00"/>
                </a:solidFill>
                <a:latin typeface="BadaBoom BB" panose="020B0603050302020204" pitchFamily="34" charset="0"/>
              </a:rPr>
              <a:t>to</a:t>
            </a:r>
            <a:r>
              <a:rPr lang="en-US" sz="6600" dirty="0">
                <a:solidFill>
                  <a:schemeClr val="bg1"/>
                </a:solidFill>
                <a:latin typeface="BadaBoom BB" panose="020B0603050302020204" pitchFamily="34" charset="0"/>
              </a:rPr>
              <a:t> Jesus?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453E-9B35-41A7-BEB3-B88B4F4F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36" y="1517904"/>
            <a:ext cx="9857232" cy="1499616"/>
          </a:xfrm>
          <a:solidFill>
            <a:schemeClr val="tx1">
              <a:lumMod val="75000"/>
              <a:lumOff val="25000"/>
              <a:alpha val="85000"/>
            </a:schemeClr>
          </a:solidFill>
          <a:ln w="127000" cmpd="dbl">
            <a:solidFill>
              <a:schemeClr val="tx1"/>
            </a:solidFill>
          </a:ln>
        </p:spPr>
        <p:txBody>
          <a:bodyPr lIns="182880" tIns="182880" rIns="182880" bIns="182880">
            <a:noAutofit/>
          </a:bodyPr>
          <a:lstStyle/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Friends stick close to each other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00"/>
                </a:solidFill>
              </a:rPr>
              <a:t>Prov. 18:24; 1 Tim. 4:13-16; Psa. 122:1-4</a:t>
            </a:r>
          </a:p>
        </p:txBody>
      </p:sp>
    </p:spTree>
    <p:extLst>
      <p:ext uri="{BB962C8B-B14F-4D97-AF65-F5344CB8AC3E}">
        <p14:creationId xmlns:p14="http://schemas.microsoft.com/office/powerpoint/2010/main" val="20614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 trans="41000"/>
                    </a14:imgEffect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6F07-F39F-417D-9EFC-C0A28B3B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36" y="200533"/>
            <a:ext cx="9857232" cy="1024763"/>
          </a:xfrm>
          <a:solidFill>
            <a:schemeClr val="tx1">
              <a:lumMod val="75000"/>
              <a:lumOff val="25000"/>
              <a:alpha val="85000"/>
            </a:schemeClr>
          </a:solidFill>
          <a:ln w="127000"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adaBoom BB" panose="020B0603050302020204" pitchFamily="34" charset="0"/>
              </a:rPr>
              <a:t>Are You a Friend </a:t>
            </a:r>
            <a:r>
              <a:rPr lang="en-US" sz="6600" dirty="0">
                <a:solidFill>
                  <a:srgbClr val="FFFF00"/>
                </a:solidFill>
                <a:latin typeface="BadaBoom BB" panose="020B0603050302020204" pitchFamily="34" charset="0"/>
              </a:rPr>
              <a:t>to</a:t>
            </a:r>
            <a:r>
              <a:rPr lang="en-US" sz="6600" dirty="0">
                <a:solidFill>
                  <a:schemeClr val="bg1"/>
                </a:solidFill>
                <a:latin typeface="BadaBoom BB" panose="020B0603050302020204" pitchFamily="34" charset="0"/>
              </a:rPr>
              <a:t> Jesus?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453E-9B35-41A7-BEB3-B88B4F4F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36" y="1517904"/>
            <a:ext cx="9857232" cy="2633472"/>
          </a:xfrm>
          <a:solidFill>
            <a:schemeClr val="tx1">
              <a:lumMod val="75000"/>
              <a:lumOff val="25000"/>
              <a:alpha val="85000"/>
            </a:schemeClr>
          </a:solidFill>
          <a:ln w="127000" cmpd="dbl">
            <a:solidFill>
              <a:schemeClr val="tx1"/>
            </a:solidFill>
          </a:ln>
        </p:spPr>
        <p:txBody>
          <a:bodyPr lIns="182880" tIns="182880" rIns="182880" bIns="182880">
            <a:noAutofit/>
          </a:bodyPr>
          <a:lstStyle/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Friends stick close to each other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00"/>
                </a:solidFill>
              </a:rPr>
              <a:t>Prov. 18:24; 1 Tim. 4:13-16; Psa. 122:1-4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Friends sacrifice for each other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00"/>
                </a:solidFill>
              </a:rPr>
              <a:t>Jn. 15:12-13; Matt. 16:24-25; Matt. 6:33-34</a:t>
            </a:r>
          </a:p>
        </p:txBody>
      </p:sp>
    </p:spTree>
    <p:extLst>
      <p:ext uri="{BB962C8B-B14F-4D97-AF65-F5344CB8AC3E}">
        <p14:creationId xmlns:p14="http://schemas.microsoft.com/office/powerpoint/2010/main" val="36794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 trans="41000"/>
                    </a14:imgEffect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6F07-F39F-417D-9EFC-C0A28B3B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36" y="200533"/>
            <a:ext cx="9857232" cy="1024763"/>
          </a:xfrm>
          <a:solidFill>
            <a:schemeClr val="tx1">
              <a:lumMod val="75000"/>
              <a:lumOff val="25000"/>
              <a:alpha val="85000"/>
            </a:schemeClr>
          </a:solidFill>
          <a:ln w="127000"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adaBoom BB" panose="020B0603050302020204" pitchFamily="34" charset="0"/>
              </a:rPr>
              <a:t>Are You a Friend </a:t>
            </a:r>
            <a:r>
              <a:rPr lang="en-US" sz="6600" dirty="0">
                <a:solidFill>
                  <a:srgbClr val="FFFF00"/>
                </a:solidFill>
                <a:latin typeface="BadaBoom BB" panose="020B0603050302020204" pitchFamily="34" charset="0"/>
              </a:rPr>
              <a:t>to</a:t>
            </a:r>
            <a:r>
              <a:rPr lang="en-US" sz="6600" dirty="0">
                <a:solidFill>
                  <a:schemeClr val="bg1"/>
                </a:solidFill>
                <a:latin typeface="BadaBoom BB" panose="020B0603050302020204" pitchFamily="34" charset="0"/>
              </a:rPr>
              <a:t> Jesus?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453E-9B35-41A7-BEB3-B88B4F4F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36" y="1517904"/>
            <a:ext cx="9857232" cy="3895344"/>
          </a:xfrm>
          <a:solidFill>
            <a:schemeClr val="tx1">
              <a:lumMod val="75000"/>
              <a:lumOff val="25000"/>
              <a:alpha val="85000"/>
            </a:schemeClr>
          </a:solidFill>
          <a:ln w="127000" cmpd="dbl">
            <a:solidFill>
              <a:schemeClr val="tx1"/>
            </a:solidFill>
          </a:ln>
        </p:spPr>
        <p:txBody>
          <a:bodyPr lIns="182880" tIns="182880" rIns="182880" bIns="182880">
            <a:noAutofit/>
          </a:bodyPr>
          <a:lstStyle/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Friends stick close to each other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00"/>
                </a:solidFill>
              </a:rPr>
              <a:t>Prov. 18:24; 1 Tim. 4:13-16; Psa. 122:1-4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Friends sacrifice for each other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00"/>
                </a:solidFill>
              </a:rPr>
              <a:t>Jn. 15:12-13; Matt. 16:24-25; Matt. 6:33-34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Friends are loyal to each other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00"/>
                </a:solidFill>
              </a:rPr>
              <a:t>1 Sam. 18:1; 2 Sam. 1:26; Jn. 15:14</a:t>
            </a:r>
          </a:p>
        </p:txBody>
      </p:sp>
    </p:spTree>
    <p:extLst>
      <p:ext uri="{BB962C8B-B14F-4D97-AF65-F5344CB8AC3E}">
        <p14:creationId xmlns:p14="http://schemas.microsoft.com/office/powerpoint/2010/main" val="2292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 trans="41000"/>
                    </a14:imgEffect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6F07-F39F-417D-9EFC-C0A28B3B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36" y="200533"/>
            <a:ext cx="9857232" cy="1024763"/>
          </a:xfrm>
          <a:solidFill>
            <a:schemeClr val="tx1">
              <a:lumMod val="75000"/>
              <a:lumOff val="25000"/>
              <a:alpha val="85000"/>
            </a:schemeClr>
          </a:solidFill>
          <a:ln w="127000"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adaBoom BB" panose="020B0603050302020204" pitchFamily="34" charset="0"/>
              </a:rPr>
              <a:t>Are You a Friend </a:t>
            </a:r>
            <a:r>
              <a:rPr lang="en-US" sz="6600" dirty="0">
                <a:solidFill>
                  <a:srgbClr val="FFFF00"/>
                </a:solidFill>
                <a:latin typeface="BadaBoom BB" panose="020B0603050302020204" pitchFamily="34" charset="0"/>
              </a:rPr>
              <a:t>to</a:t>
            </a:r>
            <a:r>
              <a:rPr lang="en-US" sz="6600" dirty="0">
                <a:solidFill>
                  <a:schemeClr val="bg1"/>
                </a:solidFill>
                <a:latin typeface="BadaBoom BB" panose="020B0603050302020204" pitchFamily="34" charset="0"/>
              </a:rPr>
              <a:t> Jesus?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C453E-9B35-41A7-BEB3-B88B4F4F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36" y="1517904"/>
            <a:ext cx="9857232" cy="4956048"/>
          </a:xfrm>
          <a:solidFill>
            <a:schemeClr val="tx1">
              <a:lumMod val="75000"/>
              <a:lumOff val="25000"/>
              <a:alpha val="85000"/>
            </a:schemeClr>
          </a:solidFill>
          <a:ln w="127000" cmpd="dbl">
            <a:solidFill>
              <a:schemeClr val="tx1"/>
            </a:solidFill>
          </a:ln>
        </p:spPr>
        <p:txBody>
          <a:bodyPr lIns="182880" tIns="182880" rIns="182880" bIns="182880">
            <a:noAutofit/>
          </a:bodyPr>
          <a:lstStyle/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Friends stick close to each other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00"/>
                </a:solidFill>
              </a:rPr>
              <a:t>Prov. 18:24; 1 Tim. 4:13-16; Psa. 122:1-4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Friends sacrifice for each other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00"/>
                </a:solidFill>
              </a:rPr>
              <a:t>Jn. 15:12-13; Matt. 16:24-25; Matt. 6:33-34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Friends are loyal to each other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00"/>
                </a:solidFill>
              </a:rPr>
              <a:t>1 Sam. 18:1; 2 Sam. 1:26; Jn. 15:14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Friends have faith in each other</a:t>
            </a:r>
          </a:p>
          <a:p>
            <a:pPr marL="109537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00"/>
                </a:solidFill>
              </a:rPr>
              <a:t>James 2:23; Isaiah 41:8</a:t>
            </a:r>
          </a:p>
        </p:txBody>
      </p:sp>
    </p:spTree>
    <p:extLst>
      <p:ext uri="{BB962C8B-B14F-4D97-AF65-F5344CB8AC3E}">
        <p14:creationId xmlns:p14="http://schemas.microsoft.com/office/powerpoint/2010/main" val="31787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1430</Words>
  <Application>Microsoft Office PowerPoint</Application>
  <PresentationFormat>Widescreen</PresentationFormat>
  <Paragraphs>95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BadaBoom BB</vt:lpstr>
      <vt:lpstr>Arial</vt:lpstr>
      <vt:lpstr>Calibri</vt:lpstr>
      <vt:lpstr>Calibri Light</vt:lpstr>
      <vt:lpstr>Office Theme</vt:lpstr>
      <vt:lpstr>Are You a Friend to Jesus?</vt:lpstr>
      <vt:lpstr>Are You a Friend to Jesus?</vt:lpstr>
      <vt:lpstr>Are You a Friend to Jesus?</vt:lpstr>
      <vt:lpstr>Are You a Friend to Jesus?</vt:lpstr>
      <vt:lpstr>Are You a Friend to Jesus?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15</cp:revision>
  <dcterms:created xsi:type="dcterms:W3CDTF">2018-12-29T04:18:22Z</dcterms:created>
  <dcterms:modified xsi:type="dcterms:W3CDTF">2018-12-30T13:19:43Z</dcterms:modified>
</cp:coreProperties>
</file>